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Philippines,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Sa Pilipinas, 1 sa bawat 3 bata na may sintomas ng matinding impeksyon sa paghinga ay hindi nakapagpatingin agad sa health provider.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Pinagmulan: DHS 2022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Philippines, 300,000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Sa Pilipinas, 300,000 na ina ang hindi nakakarating sa kanilang pinakamahalagang ikaapat na antenatal check-up bawat taon.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Pinagmulan: DHS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Philippines, a birth takes place without a skilled health professional every 3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NDHS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Sa Pilipinas, may isang panganganak na nangyayari tuwing 3 minuto na walang kasamang may kasanayang propesyonal sa kalusugan.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Pinagmulan: NDHS 2022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Philippines,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Sa Pilipinas, kalahati lang ng mga batang may pagtatae ang nakakakuha ng buhay-ililigtas na ORS na kailangan nila agad.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Pinagmulan: DHS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Sa Pilipinas, 90% ng mga kabataan ay kulang sa pisikal na aktibidad, kaya tumataas ang panganib ng mga pangmatagalang sakit.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Pinanggalingan: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Philippines, a woman dies from pregnancy or childbirth every 6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Sa Pilipinas, may isang babae na namamatay dahil sa pagbubuntis o panganganak tuwing ika-6 na 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Pinagmulan: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Philippines, 900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Sa Pilipinas, may 900 batang babae na nagiging ina araw-araw — habang mga bata pa rin sila.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Pinagmulan: DHS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Philippines,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Sa Pilipinas, mahigit 20% ng mga nanay ang hindi nakakakuha ng postnatal na pangangalaga sa napakahalagang unang 48 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Pinagmulan: DHS 2022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Philippines,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DAPMHHIV-502652578-1716776</_dlc_DocId>
    <_dlc_DocIdUrl xmlns="9e17fbd9-fb4c-4d20-9ec4-18aa77a91b0d">
      <Url>https://unicef.sharepoint.com/teams/DAPM-Health-HIV/_layouts/15/DocIdRedir.aspx?ID=DAPMHHIV-502652578-1716776</Url>
      <Description>DAPMHHIV-502652578-1716776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73df0c9d-0494-4deb-8778-608c5dce4537</vt:lpwstr>
  </property>
  <property fmtid="{D5CDD505-2E9C-101B-9397-08002B2CF9AE}" pid="4" name="MediaServiceImageTags">
    <vt:lpwstr/>
  </property>
</Properties>
</file>