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Philippines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sa bawat 3 bata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sa Pilipinas na may mga sintomas ng biglaang impeksyon sa baga ay hindi nakakapunta sa health provider nang tama sa oras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DHS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Philippines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ina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sa Pilipinas ang hindi nakakarating sa kanilang mahalagang ikaapat na prenatal check-up bawat taon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Pinanggalingan: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Philippines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NDHS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Bawat 3 minuto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may isang panganganak sa Pilipinas na walang dalubhasang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NDHS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Philippines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Kalahati lang ng mga bata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sa Pilipinas na may pagtatae ang nakakatanggap ng ORS na makapagligtas sa kanila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ng mga kabataan sa Pilipinas ang kulang sa pisikal na aktibidad, kaya tumataas ang panganib sa mga pangmatagalang sakit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Philippines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Tuwing bawat 6 na 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may isang ina sa Pilipinas na namamatay dahil sa pagbubuntis o panganganak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Philippines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na batang babae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sa Pilipinas ang nagiging ina araw-araw, habang mga bata pa rin sila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Philippines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Higit sa 20% ng mga ina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sa Pilipinas ang hindi nakakatanggap ng postnatal na pangangalaga sa mahalagang unang 48 oras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Philippines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DAPMHHIV-502652578-1716784</_dlc_DocId>
    <_dlc_DocIdUrl xmlns="9e17fbd9-fb4c-4d20-9ec4-18aa77a91b0d">
      <Url>https://unicef.sharepoint.com/teams/DAPM-Health-HIV/_layouts/15/DocIdRedir.aspx?ID=DAPMHHIV-502652578-1716784</Url>
      <Description>DAPMHHIV-502652578-1716784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32f83e86-e904-474e-ac5a-5d6f43ca6fc6</vt:lpwstr>
  </property>
  <property fmtid="{D5CDD505-2E9C-101B-9397-08002B2CF9AE}" pid="4" name="MediaServiceImageTags">
    <vt:lpwstr/>
  </property>
</Properties>
</file>