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Palau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Palau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70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Palau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Palau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Palau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Palau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Palau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Palau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Belau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chad ra dengum a oralkl rehydration salts (ORS) el blai el mo er a mo er a diarrhoea, ma a zinc el kirel a klengar.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DAPMHHIV-502652578-1716793</_dlc_DocId>
    <_dlc_DocIdUrl xmlns="9e17fbd9-fb4c-4d20-9ec4-18aa77a91b0d">
      <Url>https://unicef.sharepoint.com/teams/DAPM-Health-HIV/_layouts/15/DocIdRedir.aspx?ID=DAPMHHIV-502652578-1716793</Url>
      <Description>DAPMHHIV-502652578-1716793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f6694db8-145a-4a6e-8329-b583e355d20c</vt:lpwstr>
  </property>
  <property fmtid="{D5CDD505-2E9C-101B-9397-08002B2CF9AE}" pid="4" name="MediaServiceImageTags">
    <vt:lpwstr/>
  </property>
</Properties>
</file>