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bilong 3 pikinini we i gat ol sik bilong strong hevi long win na ol i no kisim dokta lukluk long gutpela taim.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Stos: DHS 2016-2018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mama i no go long ol impoten fopela prenatol chekap long yia.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Stretpela samting: DHS 2016-2018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NSO 2016-2018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Wanpela meri i bin kisim pikinini i no gat skilled health worker taim em i bin bon, olgeta 5 minit.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As ples: NSO 2016-2018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Tasol wanpela long tripela pikinini i gat dripo em i kisim ORS (oral rehydration salts) bilong sevim laip olsem em i nidim kwiktaim.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Soes: DHS 2016-2018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Olpela pikinini meri na manmeri i nidim moa laikim wokabaut bilong gutpela bel na bodi.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Wanpela meri i dai long taim bilong marasin o taim bilong bilong pikinini i kamap olgeta 20 aua.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Soas: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Tude 200 meri pikinini i kam mama — tasol ol yet i pikinini.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Stoa: DHS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50% bilong ol mama i no kisim postnatalhea long ol bikpela 48 aua bilong bihain long binim pikinini.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Mak: DHS 2016-2018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DAPMHHIV-502652578-1716796</_dlc_DocId>
    <_dlc_DocIdUrl xmlns="9e17fbd9-fb4c-4d20-9ec4-18aa77a91b0d">
      <Url>https://unicef.sharepoint.com/teams/DAPM-Health-HIV/_layouts/15/DocIdRedir.aspx?ID=DAPMHHIV-502652578-1716796</Url>
      <Description>DAPMHHIV-502652578-1716796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46a9768b-e7d0-4124-ab5d-d16a0b63454b</vt:lpwstr>
  </property>
  <property fmtid="{D5CDD505-2E9C-101B-9397-08002B2CF9AE}" pid="4" name="MediaServiceImageTags">
    <vt:lpwstr/>
  </property>
</Properties>
</file>