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Papua New Guinea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1 long 3 pikinini we gat sik bilong win nating olsem pneumonia, ol i no save go lukim dokta kwiktaim.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DHS 2016-2018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100,000 mama i no go long sik long taim bilong kwatro antenatal check-ap long olgeta yia.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Stet: DHS 2016-2018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a birth takes place without a skilled health professional every 5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NSO 2016-2018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wanpela meri i kisim pikinini i nogat longwanpela dokta o nurs long olgeta 5 minit.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NSO 2016-2018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tasol 1 long 3 pikinini we gat pek pek wara i kisim oral rehydration salts (ORS) long helpim em strong kwiktaim.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Ol yangpela long Papua Niugini i nidim moa wokabaut na muviman bilong helpim gutpela tingting na bodi.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ol meri i dai long taim bilong marasin o long taim bilong pikinini i kamap long olgeta 20 aua.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200 meri pikinini i kam mama long olgeta dei — ol i stap yet olsem pikinini.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DHS 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over 50%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Papua Niugini, moa long 50% bilong ol mama i no kisim lukaut long klinis long ol 48 oras em i bikpela samting bihain long pikinini i bon.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Putim asples: DHS 2016-2018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Papua New Guinea,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DAPMHHIV-502652578-1716790</_dlc_DocId>
    <_dlc_DocIdUrl xmlns="9e17fbd9-fb4c-4d20-9ec4-18aa77a91b0d">
      <Url>https://unicef.sharepoint.com/teams/DAPM-Health-HIV/_layouts/15/DocIdRedir.aspx?ID=DAPMHHIV-502652578-1716790</Url>
      <Description>DAPMHHIV-502652578-1716790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0f3de83b-fd33-43d2-b325-0a03399752d4</vt:lpwstr>
  </property>
  <property fmtid="{D5CDD505-2E9C-101B-9397-08002B2CF9AE}" pid="4" name="MediaServiceImageTags">
    <vt:lpwstr/>
  </property>
</Properties>
</file>