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Papua New Guinea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Papua New Guinea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Papua Niugini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long 3 pikinini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long Papua Niugini we gat sik bilong hevi long kisim win, i no i go lukim dokta o klinik long taim stret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Stoa: DHS 2016-2018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Papua New Guinea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Papua New Guinea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Papua Niugini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100,000 mama meri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long Papua Niugini i no go long bikpela 4-pela prenatal lukluk long olgeta yia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Sores: DHS 2016-2018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Papua New Guinea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Papua New Guinea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NSO 2016-2018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Papua Niugini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Olgeta 5 minit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wanpela meri i bonpikinini long Papua Niugini i no gat em i helpim longbai bilong dokta o nurs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Asples: NSO 2016-2018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Papua New Guinea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Papua New Guinea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Papua Niugini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Tasol 1 long 3 pikinini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long Papua Niugini i gat sik wara tumas i kisim ol oral rehydration salts bilong helpim laip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Sores: DHS 2016-2018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Papua Niugini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Ol yangpela i stap long Papua Niugini i nidim moa muvmen long bel na tingting bilong olgeta bilong strongim olgeta gutpela olgeta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Papua New Guinea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Papua New Guinea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Papua Niugini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Wanpela 20 awa olgeta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wanpela mama long Papua Niugini i dai long taim bilong pekpek o taim bilong pikinini i kamap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Liklik stori: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Papua New Guinea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Papua New Guinea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Papua Niugini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 pikinini meri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long Papua Niugini i kam mama long olgeta de, yet ol i pikinini yet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Makim: DHS 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Papua New Guinea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50%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Papua New Guinea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Papua Niugini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Ova long 50% bilong ol mama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long Papua Niugini i no kisim lukaut long asde bilong 48 awa bihain long ol pikinini i bon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Soes: DHS 2016-2018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Papua New Guinea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Papua New Guinea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DAPMHHIV-502652578-1716799</_dlc_DocId>
    <_dlc_DocIdUrl xmlns="9e17fbd9-fb4c-4d20-9ec4-18aa77a91b0d">
      <Url>https://unicef.sharepoint.com/teams/DAPM-Health-HIV/_layouts/15/DocIdRedir.aspx?ID=DAPMHHIV-502652578-1716799</Url>
      <Description>DAPMHHIV-502652578-1716799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614defb7-d7c8-4f01-b80b-1a595b42626c</vt:lpwstr>
  </property>
  <property fmtid="{D5CDD505-2E9C-101B-9397-08002B2CF9AE}" pid="4" name="MediaServiceImageTags">
    <vt:lpwstr/>
  </property>
</Properties>
</file>