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급성 호흡기 감염 증상이 있는 어린이 7명 중 1명은 적시에 의료진을 만나지 못합니다.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매년 2만 명의 산모가 꼭 필요한 네 번째 산전 진찰을 받지 못하고 있어요.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UNICEF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5시간마다 한 번씩 숙련된 의료진 없이 출산이 일어나고 있습니다.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유니세프 2017년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설사가 있는 아이들 중 겨우 절반만이 긴급히 필요한 생명을 살리는 구강수분보충제(ORS)를 받습니다.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10대 청소년들은 건강한 마음과 몸을 위해 더 많은 신체 활동이 필요해요.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임신이나 출산으로 여성이 이틀에 한 명씩 목숨을 잃고 있어요.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어린 여자아이들이 아직 어린 나이일 때 엄마가 되어서는 안 됩니다.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북한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출산 후 48시간 이내에 산모의 2%가 필요한 산후 관리를 받지 못해요.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출처: MICS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North Korea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7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DAPMHHIV-502652578-1716807</_dlc_DocId>
    <_dlc_DocIdUrl xmlns="9e17fbd9-fb4c-4d20-9ec4-18aa77a91b0d">
      <Url>https://unicef.sharepoint.com/teams/DAPM-Health-HIV/_layouts/15/DocIdRedir.aspx?ID=DAPMHHIV-502652578-1716807</Url>
      <Description>DAPMHHIV-502652578-1716807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a222e101-5c6c-43ec-83de-55b6ec7416c9</vt:lpwstr>
  </property>
  <property fmtid="{D5CDD505-2E9C-101B-9397-08002B2CF9AE}" pid="4" name="MediaServiceImageTags">
    <vt:lpwstr/>
  </property>
</Properties>
</file>