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North Korea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북한에서 급성 호흡기 감염 증상이 있는 어린이 7명 중 1명은 제때 의료진을 만나지 못해요.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출처: MICS 2017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North Korea,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북한에서는 매년 2만 명의 산모가 꼭 받아야 하는 네 번째 산전 검진을 놓치고 있어요.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출처: MICS 2017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North Korea, a birth takes place without a skilled health professional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UNICEF 2017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북한에서는 5시간마다 한 번씩 전문 의료진 없이 출산이 일어나고 있어요.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출처: 유니세프 2017년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North Korea,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북한에서는 설사 증상이 있는 아이들 중 절반만이 꼭 필요한 생명을 살리는 구강수분보충제(ORS)를 받아요.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출처: MICS 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북한의 청소년들은 건강한 몸과 마음을 위해 더 많이 움직여야 해요.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North Korea,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북한에서는 임신이나 출산 때문에 여성 한 명이 이틀에 한 명씩 목숨을 잃고 있어요.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출처: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North Korea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북한에서는 여자아이들이 아직 어린 나이에 엄마가 되어서는 안 돼요.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North Korea, over 2%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북한에서는 2%가 넘는 산모들이 출산 후 중요한 첫 48시간 동안 산후 관리를 받지 못해요.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출처: MICS 2017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North Korea, 1 in 7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DAPMHHIV-502652578-1716797</_dlc_DocId>
    <_dlc_DocIdUrl xmlns="9e17fbd9-fb4c-4d20-9ec4-18aa77a91b0d">
      <Url>https://unicef.sharepoint.com/teams/DAPM-Health-HIV/_layouts/15/DocIdRedir.aspx?ID=DAPMHHIV-502652578-1716797</Url>
      <Description>DAPMHHIV-502652578-1716797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8cab653e-d187-47c3-98ee-671c1a25dda2</vt:lpwstr>
  </property>
  <property fmtid="{D5CDD505-2E9C-101B-9397-08002B2CF9AE}" pid="4" name="MediaServiceImageTags">
    <vt:lpwstr/>
  </property>
</Properties>
</file>