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North Korea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North Korea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North Korea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North Korea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북한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매년 2만 명의 엄마들이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북한에서 중요한 네 번째 산전 검진을 놓치고 있어요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출처: MICS 2017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North Korea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5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North Korea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UNICEF 2017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북한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5시간마다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북한에서는 숙련된 의료진 없이 출산이 이루어집니다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출처: 유니세프 2017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North Korea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North Korea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2017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북한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설사에 걸린 아이 둘 중 오직 한 명만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북한에서 꼭 필요한 구강수분보충제(ORS)를 받습니다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출처: MICS 2017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북한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북한의 10대들은 건강한 몸과 마음을 위해 더 많은 신체 활동이 필요해요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North Korea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 days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North Korea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북한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2일마다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북한에서는 한 명의 산모가 임신이나 출산 중에 목숨을 잃어요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출처: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North Korea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North Korea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북한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북한의 소녀들은 아직 어린 아이일 때 엄마가 되어서는 안 돼요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North Korea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2%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North Korea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North Korea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7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North Korea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북한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7명 중 1명 아이가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북한에서 급성 호흡기 감염 증상이 있어도 제때 의료진을 만나지 못해요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출처: MICS 2017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DAPMHHIV-502652578-1716803</_dlc_DocId>
    <_dlc_DocIdUrl xmlns="9e17fbd9-fb4c-4d20-9ec4-18aa77a91b0d">
      <Url>https://unicef.sharepoint.com/teams/DAPM-Health-HIV/_layouts/15/DocIdRedir.aspx?ID=DAPMHHIV-502652578-1716803</Url>
      <Description>DAPMHHIV-502652578-1716803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e818bbd4-c70c-4a8c-b71e-174fb3e20d91</vt:lpwstr>
  </property>
  <property fmtid="{D5CDD505-2E9C-101B-9397-08002B2CF9AE}" pid="4" name="MediaServiceImageTags">
    <vt:lpwstr/>
  </property>
</Properties>
</file>