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de cada 9 niños con síntomas de infección respiratoria aguda nunca recibe atención médica a tiempo.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30,000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IBDSP 2021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año, 30,000 madres no asisten a su cuarto control prenatal tan importante.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IBDSP 2021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Estadsticas Vitales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Cada 4 horas nace un bebé sin la atención de un profesional de salud capacitado.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Estadísticas Vitales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4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Sólo 1 de cada 4 niños con diarrea recibe los sobres de sales de rehidratación oral que necesitan con urgencia para salvar su vida.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80 % de los adolescentes no hace suficiente actividad física, lo que aumenta el riesgo de enfermedades crónicas.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5 days.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Una mujer muere por causas relacionadas con el embarazo o el parto cada 5 días.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Las niñas no deberían convertirse en madres cuando todavía son niñas.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6%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El 6% de las madres no reciben atención postnatal en las primeras 48 horas, que son cruciales.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MICS 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Paraguay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9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DAPMHHIV-502652578-1716812</_dlc_DocId>
    <_dlc_DocIdUrl xmlns="9e17fbd9-fb4c-4d20-9ec4-18aa77a91b0d">
      <Url>https://unicef.sharepoint.com/teams/DAPM-Health-HIV/_layouts/15/DocIdRedir.aspx?ID=DAPMHHIV-502652578-1716812</Url>
      <Description>DAPMHHIV-502652578-1716812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14e43f81-f429-4a16-ac5c-7577898d4051</vt:lpwstr>
  </property>
  <property fmtid="{D5CDD505-2E9C-101B-9397-08002B2CF9AE}" pid="4" name="MediaServiceImageTags">
    <vt:lpwstr/>
  </property>
</Properties>
</file>