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Paraguay,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Paraguay, 1 de cada 9 niños con síntomas de infección respiratoria aguda nunca recibe atención médica a tiempo.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MICS 2016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Paraguay, 30,000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IBDSP 2021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Paraguay, cada año 30,000 madres no asisten a su cuarta consulta prenatal, que es muy importante.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IBDSP 2021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Paraguay, a birth takes place without a skilled health professional every 4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Estadsticas Vitales 2023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Paraguay, cada 4 horas nace un bebé sin la atención de un profesional de salud capacitado.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Estadísticas Vitales 2023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Paraguay, only 1 in 4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2016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Paraguay, solo 1 de cada 4 niños con diarrea recibe las sales de rehidratación oral que necesitan urgentemente para salvar su vida.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MICS 2016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Paraguay, el 80 % de los adolescentes no se mueve lo suficiente, lo que aumenta el riesgo de enfermedades crónicas.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Paraguay, a woman dies from pregnancy or childbirth every 5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Paraguay, una mujer muere por embarazo o parto cada 5 días.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Paraguay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niñas en Paraguay no deberían convertirse en madres siendo todavía niñas.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Paraguay, over 6%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Paraguay, más del 6% de las madres no reciben atención postnatal en las primeras 48 horas, que son las más críticas.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MICS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Paraguay, 1 in 9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DAPMHHIV-502652578-1716802</_dlc_DocId>
    <_dlc_DocIdUrl xmlns="9e17fbd9-fb4c-4d20-9ec4-18aa77a91b0d">
      <Url>https://unicef.sharepoint.com/teams/DAPM-Health-HIV/_layouts/15/DocIdRedir.aspx?ID=DAPMHHIV-502652578-1716802</Url>
      <Description>DAPMHHIV-502652578-1716802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46ba1df0-6241-4270-b187-ee9ca5683891</vt:lpwstr>
  </property>
  <property fmtid="{D5CDD505-2E9C-101B-9397-08002B2CF9AE}" pid="4" name="MediaServiceImageTags">
    <vt:lpwstr/>
  </property>
</Properties>
</file>