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Paraguay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de cada 9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Paraguay con síntomas de infección respiratoria aguda nunca reciben atención médica a tiempo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Paraguay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IBDSP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30.000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Paraguay no asisten a su cuarta consulta prenatal crucial cada año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IBDSP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Paraguay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Estadsticas Vitales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4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nace un bebé en Paraguay sin la presencia de un profesional de la salud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Estadísticas Vitales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Paraguay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Paraguay no hacen suficiente actividad física, aumentando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Paraguay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5 días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muere una madre en Paraguay por embarazo o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Paraguay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Paraguay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6%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Paraguay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Más del 6 % de las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Paraguay no reciben atención postnatal en las primeras 48 horas cruciales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9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Paraguay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DAPMHHIV-502652578-1716809</_dlc_DocId>
    <_dlc_DocIdUrl xmlns="9e17fbd9-fb4c-4d20-9ec4-18aa77a91b0d">
      <Url>https://unicef.sharepoint.com/teams/DAPM-Health-HIV/_layouts/15/DocIdRedir.aspx?ID=DAPMHHIV-502652578-1716809</Url>
      <Description>DAPMHHIV-502652578-1716809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5bbcd373-bcaa-404f-b31a-0befb1a6a9a2</vt:lpwstr>
  </property>
  <property fmtid="{D5CDD505-2E9C-101B-9397-08002B2CF9AE}" pid="4" name="MediaServiceImageTags">
    <vt:lpwstr/>
  </property>
</Properties>
</file>