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من بين كل أربعة عنده أعراض التهاب تنفسي حاد ما بيشوفش طبيب في الوقت المناسب.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مؤشرات متعددة ٢٠١٩-٢٠٢٠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سنة، ٨٠٠٠ أم ما بيحضروش زيارة الفحص قبل الولادة الرابعة المهمة.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الاستقصاء متعدد المؤشرات ٢٠١٩-٢٠٢٠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 امرأة لازم تولد لحالها بدون وجود مُمرّض أو طبيب مهني.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واحد من بين كل ثلاثة مصابين بالإسهال يحصل على أكياس الترطيب بالفم المنقذة للحياة التي يحتاجها بشكل عاجل.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2019-2020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المراهقين بحاجة يتحركوا أكثر لصحة أفضل للعقل والجسم.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بسبب الحمل أو الولادة كل ٢٠ يوم.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تقرير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شهر، ١٠٠٠ بنت يصيروا أمهات وهم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النُظم المتعددة المؤشرات ٢٠١٩-٢٠٢٠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١٠٪ من الأمهات لا يتلقين الرعاية بعد الولادة خلال الـ٤٨ ساعة الأولى المهمة.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اليونيسف متعدد المؤشرات ٢٠١٩-٢٠٢٠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4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DAPMHHIV-502652578-1716816</_dlc_DocId>
    <_dlc_DocIdUrl xmlns="9e17fbd9-fb4c-4d20-9ec4-18aa77a91b0d">
      <Url>https://unicef.sharepoint.com/teams/DAPM-Health-HIV/_layouts/15/DocIdRedir.aspx?ID=DAPMHHIV-502652578-1716816</Url>
      <Description>DAPMHHIV-502652578-1716816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4c1688f3-8333-4fb8-95c7-496133300155</vt:lpwstr>
  </property>
  <property fmtid="{D5CDD505-2E9C-101B-9397-08002B2CF9AE}" pid="4" name="MediaServiceImageTags">
    <vt:lpwstr/>
  </property>
</Properties>
</file>