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State of Palestine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دولة فلسطين، طفل من كل أربعة أطفال يعانون من أعراض التهاب في الجهاز التنفسي الحاد لا يذهبون إلى مقدم رعاية صحية في الوقت المناسب.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مسح المؤشرات المتعددة 2019-2020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State of Palestine, 8,000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2019-2020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دولة فلسطين، ٨٠٠٠ امرأة ما بيعملوش الفحص الطبي الرابع المهم أثناء الحمل كل سنة.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تعداد الحالة الصحية ٢٠١٩-٢٠٢٠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State of Palestine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ما في امرأة في دولة فلسطين لازم تولد لحالها بدون وجود ممرضة أو طبيب مختص جنبها.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State of Palestine,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2019-2020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دولة فلسطين، واحد من كل ثلاثة أطفال مصابين بالإسهال بياخدوا فقط أملاح الإماهة الفموية الضرورية لإنقاذ حياتهم.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مسح التعداد المتعدد المؤشرات ٢٠١٩-٢٠٢٠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المراهقين في دولة فلسطين محتاجين يتحركوا أكثر عشان عقول وأجسام صحية.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State of Palestine, a woman dies from pregnancy or childbirth every 20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دولة فلسطين تموت امرأة بسبب الحمل أو الولادة كل ٢٠ يومًا.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MMEIG ٢٠٢٥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State of Palestine, 1000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2019-2020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دولة فلسطين، ألف بنت تصير أمهات كل شهر وهما لازلن أطفال.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MICS 2019-2020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State of Palestine, over 10%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2019-2020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دولة فلسطين، أكثر من ١٠٪ من الأمهات لا يحصلن على الرعاية الطبية بعد الولادة في أول ٤٨ ساعة الحرجة.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مسح متعددة المؤشرات ٢٠١٩-٢٠٢٠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State of Palestine, 1 in 4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2019-2020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DAPMHHIV-502652578-1716806</_dlc_DocId>
    <_dlc_DocIdUrl xmlns="9e17fbd9-fb4c-4d20-9ec4-18aa77a91b0d">
      <Url>https://unicef.sharepoint.com/teams/DAPM-Health-HIV/_layouts/15/DocIdRedir.aspx?ID=DAPMHHIV-502652578-1716806</Url>
      <Description>DAPMHHIV-502652578-1716806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e0f1f480-ccd9-4df8-a3d7-99a8712f402b</vt:lpwstr>
  </property>
  <property fmtid="{D5CDD505-2E9C-101B-9397-08002B2CF9AE}" pid="4" name="MediaServiceImageTags">
    <vt:lpwstr/>
  </property>
</Properties>
</file>