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Qatar, 90%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يحتاج أطفال قطر إلى رعاية في الوقت المناسب عند إصابتهم بعدوى تنفسية حادة.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Qatar need four antenatal visits, every pregnancy.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تحتاج الأمهات في قطر إلى أربع زيارات طبية خلال الحمل في كل مرة.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Qatar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ما في امرأة في قطر لازم تولد لحالها بدون وجود ممرضة أو طبيب مختص جنبها.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Qatar, only 1 in 2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2023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قطر، فقط طفل من بين كل طفلين يعاني من الإسهال يحصل على أكياس الإماهة الفموية المنقذة للحياة التي يحتاجها بسرعة.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MICS 2023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قطر، تسعين في المئة من المراهقين لا يمارسون نشاطاً بدنياً كافياً، وهذا يزيد من خطر الإصابة بالأمراض المزمنة.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Qatar, a woman dies from pregnancy or childbirth every 10 months.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قطر، تموت امرأة بسبب الحمل أو الولادة كل ١٠ أشهر.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MMEIG ٢٠٢٥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Qatar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ما لازم البنات في قطر يصبحن أمهات وهما لسه أطفال.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Qatar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الأمهات في قطر يحتجن إلى رعاية خلال أول ٤٨ ساعة المهمة بعد الولادة.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Qatar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DAPMHHIV-502652578-1716814</_dlc_DocId>
    <_dlc_DocIdUrl xmlns="9e17fbd9-fb4c-4d20-9ec4-18aa77a91b0d">
      <Url>https://unicef.sharepoint.com/teams/DAPM-Health-HIV/_layouts/15/DocIdRedir.aspx?ID=DAPMHHIV-502652578-1716814</Url>
      <Description>DAPMHHIV-502652578-1716814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c4e422f7-0f6d-44d2-bef5-37c86bee6b36</vt:lpwstr>
  </property>
  <property fmtid="{D5CDD505-2E9C-101B-9397-08002B2CF9AE}" pid="4" name="MediaServiceImageTags">
    <vt:lpwstr/>
  </property>
</Properties>
</file>