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Qatar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قطر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Qatar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قطر يحتجن لأربع زيارات قبل الولادة في كل حمل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Qatar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قطر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Qatar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واحد من كل طفلين فقط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قطر المصابين بالإسهال يحصلون على محلول ملحي عن طريق الفم المنقذ للحياة الذي يحتاجونه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الاستقصاء المتعدد المؤشرات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٩٠٪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قطر ما بنمارسوا نشاط بدني كفاية، وده بيزود خطر 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Qatar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١٠ أشهر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واحدة في قطر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تقرير MMEIG لعام ٢٠٢٥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Qatar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قطر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Qatar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قطر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قطر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Qatar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Qatar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DAPMHHIV-502652578-1716821</_dlc_DocId>
    <_dlc_DocIdUrl xmlns="9e17fbd9-fb4c-4d20-9ec4-18aa77a91b0d">
      <Url>https://unicef.sharepoint.com/teams/DAPM-Health-HIV/_layouts/15/DocIdRedir.aspx?ID=DAPMHHIV-502652578-1716821</Url>
      <Description>DAPMHHIV-502652578-1716821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8374c259-089e-4ac6-b5d4-1f3931031e79</vt:lpwstr>
  </property>
  <property fmtid="{D5CDD505-2E9C-101B-9397-08002B2CF9AE}" pid="4" name="MediaServiceImageTags">
    <vt:lpwstr/>
  </property>
</Properties>
</file>