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Romania,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Copiii din România au nevoie de îngrijire la timp când au o infecție respiratorie acută.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Romania, 60,000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IR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În România, 60.000 de mame nu ajung la a patra consultație prenatală esențială în fiecare an.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Sursa: IR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Romania, a birth takes place without a skilled health professional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IVR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În România, la fiecare 3 ore are loc câte un naștere fără ajutorul unui profesionist medical calificat.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Sursă: IVR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Romania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Copiii din România au nevoie de săruri de rehidratare orală și zinc ca să supraviețuiască diareei.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În România, 80% dintre adolescenți fac prea puțină mișcare, ceea ce crește riscul unor boli cronice.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Sursa: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Romania, a woman dies from pregnancy or childbirth every 20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În România, o femeie moare din cauza sarcinii sau nașterii la fiecare 20 de zile.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Sursa: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Romania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Fetele din România nu ar trebui să devină mame când sunt încă copii.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Romania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Mamele din România au nevoie de îngrijire medicală în primele 48 de ore cruciale după naștere.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Romania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DAPMHHIV-502652578-1716819</_dlc_DocId>
    <_dlc_DocIdUrl xmlns="9e17fbd9-fb4c-4d20-9ec4-18aa77a91b0d">
      <Url>https://unicef.sharepoint.com/teams/DAPM-Health-HIV/_layouts/15/DocIdRedir.aspx?ID=DAPMHHIV-502652578-1716819</Url>
      <Description>DAPMHHIV-502652578-1716819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3a1012f4-6026-4b53-a301-65d455ced42c</vt:lpwstr>
  </property>
  <property fmtid="{D5CDD505-2E9C-101B-9397-08002B2CF9AE}" pid="4" name="MediaServiceImageTags">
    <vt:lpwstr/>
  </property>
</Properties>
</file>