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Romania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Copiii din România au nevoie de îngrijire rapidă când apar simptomele unei infecții respiratorii acute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Romania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IR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60.000 de mame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din România nu merg la al patrulea control prenatal important în fiecare an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IR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Romania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IVR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La fiecare 3 ore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copil se naște în România fără asistență medicală calificată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IVR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Romania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Copiii din România au nevoie de săruri de rehidratare orală și zinc ca să lupte cu diareea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dintre adolescenții din România nu fac suficientă mișcare, crescând riscul de boli cronice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Romania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La fiecare 20 de zile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 mamă din România moare din cauza sarcinii sau a nașterii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Sursa: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Romania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Fetele din România nu ar trebui să devină mame când sunt încă copile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Romania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România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Mamele din România au nevoie de îngrijire în primele 48 de ore, care sunt foarte importante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Romania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Romania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DAPMHHIV-502652578-1716826</_dlc_DocId>
    <_dlc_DocIdUrl xmlns="9e17fbd9-fb4c-4d20-9ec4-18aa77a91b0d">
      <Url>https://unicef.sharepoint.com/teams/DAPM-Health-HIV/_layouts/15/DocIdRedir.aspx?ID=DAPMHHIV-502652578-1716826</Url>
      <Description>DAPMHHIV-502652578-1716826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24e0ae98-bc7d-4ccd-9660-3f0122c815e3</vt:lpwstr>
  </property>
  <property fmtid="{D5CDD505-2E9C-101B-9397-08002B2CF9AE}" pid="4" name="MediaServiceImageTags">
    <vt:lpwstr/>
  </property>
</Properties>
</file>