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Umwana umwe muri batatu ufite ibimenyetso by’indwara y’ubuhumekero bukabije ntajye kwa muganga ku gihe.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Ababyeyi 200,000 ntibabona igihe cyabo cya kane cyo kugenzurwa kwa nyababyeyi buri mwaka.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NISR 2019-2020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Buri minota 20 habaho ububyeyi butagira umuganga cyangwa umuvuzi w'inzobere.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NISR 2019-2020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4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Umwana umwe muri bane ufite diarrhea ni we gusa ubona imiti ya ORS ikiza yihutirwa akeneye.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Abangavu bakeneye gukoresha umubiri cyane kugira ngo batekane mu mutwe no mu mubiri.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Umugore apfa buri amasaha 10 bitewe no gusama cyangwa kubyara.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Abakobwa 3000 bagira abana buri kwezi — kandi bakiri abana ubwabo.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Ababyeyi 30% ntibabona ubuvuzi nyuma yo kuvuka mu masaha 48 ya mbere akomeye.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DAPMHHIV-502652578-1716835</_dlc_DocId>
    <_dlc_DocIdUrl xmlns="9e17fbd9-fb4c-4d20-9ec4-18aa77a91b0d">
      <Url>https://unicef.sharepoint.com/teams/DAPM-Health-HIV/_layouts/15/DocIdRedir.aspx?ID=DAPMHHIV-502652578-1716835</Url>
      <Description>DAPMHHIV-502652578-1716835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07cecc3e-5c94-4c07-b832-60487a8316ea</vt:lpwstr>
  </property>
  <property fmtid="{D5CDD505-2E9C-101B-9397-08002B2CF9AE}" pid="4" name="MediaServiceImageTags">
    <vt:lpwstr/>
  </property>
</Properties>
</file>