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Rwanda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 Rwanda, umwana umwe muri batatu ufite ibimenyetso bya infection y’umwuka ntiyigeze ajya kureba muganga ku gihe.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Inkomoko: DHS 2020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Rwanda, 200,000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 Rwanda, mama 200,000 ntibagera ku iperereza rya kane ry’ingenzi mu gihe cy’ubuzima bw’umwana uri mu nda buri mwaka.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Aho byaturutse: DHS 2020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Rwanda, a birth takes place without a skilled health professional every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NISR 2019-2020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 Rwanda, umwana avuka nta muganga cyangwa umuforomokazi ubifitiye ubumenyi buri minota 20.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Inkomoko: NISR 2019-2020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Rwanda, only 1 in 4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 Rwanda, umwana umwe gusa muri bine urwaye diarrhée abona imiti ya ORS imurinda kubura amazi mu mubiri akenera byihutirwa.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Inkomoko: DHS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Urubyiruko rwa U Rwanda rukeneye kugenda no kugira imyitozo ngororamubiri myinshi kugira ngo ibitekerezo n'ibibiri byabo byomeze kuba byiza.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Rwanda, a woman dies from pregnancy or childbirth every 10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 Rwanda, umugore apfa bitewe no gutwita cyangwa kubyara buri saha 10.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Inkomoko: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Rwanda, 3000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 Rwanda, abakobwa 3000 babyara buri kwezi — kandi bakiri abana ubwabo.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Inkomoko: DHS 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Rwanda, over 30%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 Rwanda, hejuru ya 30% by’ababyeyi ntibabona ubuvuzi bukwiye mu masaha 48 ya mbere nyuma yo kubyara.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Inkomoko: DHS 2020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Rwanda,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DAPMHHIV-502652578-1716825</_dlc_DocId>
    <_dlc_DocIdUrl xmlns="9e17fbd9-fb4c-4d20-9ec4-18aa77a91b0d">
      <Url>https://unicef.sharepoint.com/teams/DAPM-Health-HIV/_layouts/15/DocIdRedir.aspx?ID=DAPMHHIV-502652578-1716825</Url>
      <Description>DAPMHHIV-502652578-1716825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ea884e02-0629-41f5-bc1d-5835a56b07a2</vt:lpwstr>
  </property>
  <property fmtid="{D5CDD505-2E9C-101B-9397-08002B2CF9AE}" pid="4" name="MediaServiceImageTags">
    <vt:lpwstr/>
  </property>
</Properties>
</file>