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Rwanda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Umwana umwe muri batatu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bo muri U Rwanda bafite ibimenyetso by’uburwayi bukomeye bw’ubuhumekero ntibagera kwa muganga ku gihe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Rwanda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Ababyeyi bagera kuri 200,000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muri U Rwanda babura kwitabira igenzura rya kane ry’ingenzi rya mbere y’ivuka buri mwaka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Rwanda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NISR 2019-2020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Buri minota 20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havuka umwana muri U Rwanda hatariho umuforomokazi cyangwa umuganga wabigize umwuga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NISR 2019-2020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Rwanda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Umwana umwe gusa ku bane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bafite umusaraba mu nda muri U Rwanda abona imiti yo gusukura umubiri (ORS) ikiza ubuzima bakeneye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Abangavu bo muri U Rwanda bakeneye kugenda cyane kurushaho kugira ngo bagire imibiri n'imitima yifashe neza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Rwanda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Buri amasaha 10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hari nyina umwe muri U Rwanda apfa kubera inda cyangwa kubyara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Rwanda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Inkumi 3000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muri U Rwanda baba ababyeyi buri kwezi, n'ubwo batararengeje ubukure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30%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Rwanda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 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Ababyeyi barenga 30%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bo muri U Rwanda ntibakira ubuvuzi bwo nyuma yo kuvuka mu masaha 48 y’ingenzi ya mbere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Rwanda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Rwanda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DAPMHHIV-502652578-1716830</_dlc_DocId>
    <_dlc_DocIdUrl xmlns="9e17fbd9-fb4c-4d20-9ec4-18aa77a91b0d">
      <Url>https://unicef.sharepoint.com/teams/DAPM-Health-HIV/_layouts/15/DocIdRedir.aspx?ID=DAPMHHIV-502652578-1716830</Url>
      <Description>DAPMHHIV-502652578-1716830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f01dd36a-f93a-4cea-97d9-f2c363f4220f</vt:lpwstr>
  </property>
  <property fmtid="{D5CDD505-2E9C-101B-9397-08002B2CF9AE}" pid="4" name="MediaServiceImageTags">
    <vt:lpwstr/>
  </property>
</Properties>
</file>