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KSAWHS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سنة، ١٠٠,٠٠٠ أم ما بيحصلوا على فحص الحمل الرابع المهم.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السعودية ٢٠١٩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GAWHRC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٤ ساعات يولد طفل بدون وجود محترف صحي متخصص.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GAWHRC ٢٠٢٤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المراهقين بحاجة يتحركوا أكثر لصحة أفضل للعقل والجسم.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9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وفاة امرأة كل ٩ أيام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KSAWHS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٣٠٪ من الأمهات لا يحصلن على رعاية ما بعد الولادة خلال الـ٤٨ ساعة الأولى المهمة.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KSAWHS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DAPMHHIV-502652578-1716842</_dlc_DocId>
    <_dlc_DocIdUrl xmlns="9e17fbd9-fb4c-4d20-9ec4-18aa77a91b0d">
      <Url>https://unicef.sharepoint.com/teams/DAPM-Health-HIV/_layouts/15/DocIdRedir.aspx?ID=DAPMHHIV-502652578-1716842</Url>
      <Description>DAPMHHIV-502652578-1716842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c8e9f185-a0cb-439c-b0e9-40dbd8ab2ce6</vt:lpwstr>
  </property>
  <property fmtid="{D5CDD505-2E9C-101B-9397-08002B2CF9AE}" pid="4" name="MediaServiceImageTags">
    <vt:lpwstr/>
  </property>
</Properties>
</file>