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Relationship Id="rId18" Type="http://schemas.openxmlformats.org/officeDocument/2006/relationships/slide" Target="slides/slide9.xml"/>
<Relationship Id="rId19" Type="http://schemas.openxmlformats.org/officeDocument/2006/relationships/slide" Target="slides/slide10.xml"/>
<Relationship Id="rId20" Type="http://schemas.openxmlformats.org/officeDocument/2006/relationships/slide" Target="slides/slide11.xml"/>
<Relationship Id="rId21" Type="http://schemas.openxmlformats.org/officeDocument/2006/relationships/slide" Target="slides/slide12.xml"/>
<Relationship Id="rId22" Type="http://schemas.openxmlformats.org/officeDocument/2006/relationships/slide" Target="slides/slide13.xml"/>
<Relationship Id="rId23" Type="http://schemas.openxmlformats.org/officeDocument/2006/relationships/slide" Target="slides/slide14.xml"/>
<Relationship Id="rId24" Type="http://schemas.openxmlformats.org/officeDocument/2006/relationships/slide" Target="slides/slide15.xml"/>
<Relationship Id="rId25" Type="http://schemas.openxmlformats.org/officeDocument/2006/relationships/slide" Target="slides/slide16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0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Teens in Saudi Arabia need more movement for healthy minds and bodies.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يحتاج أطفال المملكة العربية السعودية إلى رعاية في الوقت المناسب عند إصابتهم بعدوى تنفسية حادة.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Saudi Arabia, 100,000 mothers miss their critical fourth antenatal check-up each year.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KSAWHS 2019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في المملكة العربية السعودية، تفوت 100,000 أم الفحص الطبي الرابع المهم خلال الحمل كل سنة.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المصدر: KSAWHS 2019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Saudi Arabia, a birth takes place without a skilled health professional every 4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GAWHRC 2024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في المملكة العربية السعودية، يحصل كل ولادة بدون حضور متخصص صحي مدرب كل أربع ساعات.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المصدر: GAWHRC 2024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Children in Saudi Arabia need oral rehydration salts and zinc to survive diarrhoea.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الأطفال في المملكة العربية السعودية يحتاجون إلى محاليل الإمهاء الفموي والزنك للبقاء على قيد الحياة عند الإصابة بالإسهال.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المراهقين في المملكة العربية السعودية محتاجين يتحركوا أكثر عشان عقول وأجسام صحية.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Saudi Arabia, a woman dies from pregnancy or childbirth every 9 days.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في المملكة العربية السعودية تموت امرأة بسبب الحمل أو الولادة كل ٩ أيام.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المصدر: MMEIG 2025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Girls in Saudi Arabia should not become mothers while still children.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ما لازم البنات في المملكة العربية السعودية يصبحن أمهات وهما لسه أطفال.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Saudi Arabia, over 30% of mothers do not receive postnatal care in the critical first 48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KSAWHS 2019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في المملكة العربية السعودية، أكثر من ٣٠٪ من الأمهات لا يحصلن على الرعاية الصحية بعد الولادة في أول ٤٨ ساعة الحرجة.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المصدر: مسح KSAWHS ٢٠١٩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Children in Saudi Arabia need timely care when acute respiratory infection strikes.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DAPMHHIV-502652578-1716832</_dlc_DocId>
    <_dlc_DocIdUrl xmlns="9e17fbd9-fb4c-4d20-9ec4-18aa77a91b0d">
      <Url>https://unicef.sharepoint.com/teams/DAPM-Health-HIV/_layouts/15/DocIdRedir.aspx?ID=DAPMHHIV-502652578-1716832</Url>
      <Description>DAPMHHIV-502652578-1716832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2026-06-04T17:26:11Z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c4cecc4b-50fe-4e12-b389-a4a416875045</vt:lpwstr>
  </property>
  <property fmtid="{D5CDD505-2E9C-101B-9397-08002B2CF9AE}" pid="4" name="MediaServiceImageTags">
    <vt:lpwstr/>
  </property>
</Properties>
</file>