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Saudi Arabia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المملكة العربية السعودية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Saudi Arabia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KSAWHS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١٠٠٬٠٠٠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المملكة العربية السعودية تفوت فحص الحمل الرابع الضروري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KSAWHS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Saudi Arabia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GAWHRC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٤ ساعات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يولد طفل في المملكة العربية السعودية بدون وجود ممرضة أو طبيب ماهر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GAWHRC ٢٠٢٤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Saudi Arabia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المملكة العربية السعودية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المراهقين في المملكة العربية السعودية محتاجين يتحركوا أكثر ليكونوا أصح عقول وأجسام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Saudi Arabia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٩ أيام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المملكة العربية السعودية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Saudi Arabia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المملكة العربية السعودية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Saudi Arabia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KSAWHS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المملكة العربية السعودية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٣٠٪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المملكة العربية السعودية لا يحصلن على رعاية ما بعد الولادة في أول ٤٨ ساعة الحاسمة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صحة المرأة والطفل في السعودية ٢٠١٩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Saudi Arabia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Saudi Arabia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DAPMHHIV-502652578-1716839</_dlc_DocId>
    <_dlc_DocIdUrl xmlns="9e17fbd9-fb4c-4d20-9ec4-18aa77a91b0d">
      <Url>https://unicef.sharepoint.com/teams/DAPM-Health-HIV/_layouts/15/DocIdRedir.aspx?ID=DAPMHHIV-502652578-1716839</Url>
      <Description>DAPMHHIV-502652578-1716839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7c09e315-a76e-46ef-800e-0328b0bded4f</vt:lpwstr>
  </property>
  <property fmtid="{D5CDD505-2E9C-101B-9397-08002B2CF9AE}" pid="4" name="MediaServiceImageTags">
    <vt:lpwstr/>
  </property>
</Properties>
</file>