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Sudan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السودان يحتاجون لعلاج سريع لما تظهر عليهم أعراض التهاب الجهاز التنفسي الحاد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Sudan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السودان يحتجن لأربع زيارات قبل الولادة في كل حمل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Sudan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فيش ست في السودان لازم تلد لوحدها من غير ما يكون معاها موظف صحي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Sudan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السودان يحتاجون لأملاح الإماهة الفموية والزنك لمواجهة الإسهال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٩٠٪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السودان ما بنمارسوا نشاط بدني كفاية، وده بيزود خطر 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Sudan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ساعتين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السودان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تقرير MMEIG لعام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Sudan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السودان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Sudan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السودان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السودان بحاجة إلى رعاية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Sudan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DAPMHHIV-502652578-1716844</_dlc_DocId>
    <_dlc_DocIdUrl xmlns="9e17fbd9-fb4c-4d20-9ec4-18aa77a91b0d">
      <Url>https://unicef.sharepoint.com/teams/DAPM-Health-HIV/_layouts/15/DocIdRedir.aspx?ID=DAPMHHIV-502652578-1716844</Url>
      <Description>DAPMHHIV-502652578-1716844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9d8e7e05-1953-495f-8825-fbd3c999e753</vt:lpwstr>
  </property>
  <property fmtid="{D5CDD505-2E9C-101B-9397-08002B2CF9AE}" pid="4" name="MediaServiceImageTags">
    <vt:lpwstr/>
  </property>
</Properties>
</file>