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enfant sur 2 qui a des symptômes d’infection respiratoire aiguë ne consulte jamais un professionnel de santé à temps.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200,000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année, 200 000 mères ne font pas leur quatrième visite prénatale essentielle.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ANSD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naissance a lieu sans assistance d’un professionnel de santé qualifié toutes les 20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ANSD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Seulement 1 enfant sur 3 qui a la diarrhée reçoit les sachets de sels de réhydratation orale dont il a vraiment besoin d'urgence.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90 % des adolescents ne font pas assez d’activité physique, ce qui augmente leur risque de maladies chroniques.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7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Une femme meurt de causes liées à la grossesse ou à l’accouchement toutes les 7 heures.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400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Chaque jour, 400 filles deviennent mères alors qu’elles sont encore des enfants.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20 % des mères ne bénéficient pas de soins postnataux dans les 48 heures cruciales après l’accouchement.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2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DAPMHHIV-502652578-1716851</_dlc_DocId>
    <_dlc_DocIdUrl xmlns="9e17fbd9-fb4c-4d20-9ec4-18aa77a91b0d">
      <Url>https://unicef.sharepoint.com/teams/DAPM-Health-HIV/_layouts/15/DocIdRedir.aspx?ID=DAPMHHIV-502652578-1716851</Url>
      <Description>DAPMHHIV-502652578-1716851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f390ce22-f5f6-4ba0-879f-190a57620722</vt:lpwstr>
  </property>
  <property fmtid="{D5CDD505-2E9C-101B-9397-08002B2CF9AE}" pid="4" name="MediaServiceImageTags">
    <vt:lpwstr/>
  </property>
</Properties>
</file>