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Senegal, 90%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Sénégal, un enfant sur deux qui a des symptômes d’infection respiratoire aiguë ne consulte jamais un professionnel de santé à temps.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EDS 2023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Senegal, 200,000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2023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Sénégal, 200 000 mamans ne vont pas à leur quatrième visite prénatale, pourtant très importante, chaque année.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EDS 2023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Senegal, a birth takes place without a skilled health professional every 20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ANSD 2023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Sénégal, une naissance sur vingt minutes se fait sans la présence d’un professionnel de santé qualifié.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ANSD 2023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Senegal, only 1 in 3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2023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Sénégal, seulement 1 enfant sur 3 souffrant de diarrhée reçoit les sachets de sels de réhydratation orale indispensables pour sauver sa vie.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DHS 2023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Sénégal, 90 % des adolescents ne font pas assez d’activité physique, ce qui augmente le risque de maladies chroniques.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Senegal, a woman dies from pregnancy or childbirth every 7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Sénégal, une femme meurt de complications liées à la grossesse ou à l’accouchement toutes les 7 heures.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Senegal, 400 girls become mothers every day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2023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Sénégal, 400 filles deviennent mères chaque jour — alors qu’elles sont encore des enfants.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EDS 2023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Senegal, over 20%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Sénégal, plus de 20 % des mères ne bénéficient pas de soins postnataux dans les 48 heures cruciales après la naissance.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EDS 2023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Senegal, 1 in 2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DAPMHHIV-502652578-1716846</_dlc_DocId>
    <_dlc_DocIdUrl xmlns="9e17fbd9-fb4c-4d20-9ec4-18aa77a91b0d">
      <Url>https://unicef.sharepoint.com/teams/DAPM-Health-HIV/_layouts/15/DocIdRedir.aspx?ID=DAPMHHIV-502652578-1716846</Url>
      <Description>DAPMHHIV-502652578-1716846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0ff71c68-20f5-46bf-ac22-b11569d11f62</vt:lpwstr>
  </property>
  <property fmtid="{D5CDD505-2E9C-101B-9397-08002B2CF9AE}" pid="4" name="MediaServiceImageTags">
    <vt:lpwstr/>
  </property>
</Properties>
</file>