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d9f7843443469e38e62ab1347c31199206f8b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a415d268a801c54d05cef9804186225b005446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ec25cc8b8a2f0f7dc33406f964979bf657b8e5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96a13d8871d03d3c662ae5df3aca6d5f4399c7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86e33a8a7f34dce298ba2943094bb06656cf5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e35a72406eb7a5bed056e8735741565100b9c1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24c3d8db926b2a74ab148f5e84fd1354b77a55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1046dfeea2a7c2f76c0f965bb87fddfb941e02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Senegal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Senegal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Sénégal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enfant sur 2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 Sénégal qui a des symptômes d'infection respiratoire aiguë ne voit jamais un soignant à temps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Senegal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Senegal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Sénégal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200 000 mères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 Sénégal ne font pas leur quatrième visite prénatale essentielle chaque année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Senegal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20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Senegal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ANSD 2023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Sénégal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Toutes les 20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un accouchement au Sénégal a lieu sans la présence d’un personnel de santé qualifié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ANSD 2023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Senegal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Senegal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Sénégal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Seulement 1 enfant sur 3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 Sénégal qui a la diarrhée reçoit les sels de réhydratation orale indispensables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Sénégal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90 %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des ados au Sénégal ne font pas assez d'activité physique, ce qui augmente leur risque de maladies chroniques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Senegal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7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Senegal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Sénégal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Toutes les 7 heures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une mère au Sénégal meurt à cause de la grossesse ou de l'accouchement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Senegal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400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Senegal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Sénégal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400 filles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 Sénégal deviennent mères chaque jour alors qu’elles sont encore des enfants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Senegal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20%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Senegal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Sénégal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Plus de 20 % des mères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au Sénégal ne bénéficient pas de soins postnatals dans les 48 heures cruciales qui suivent la naissance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 : EDS 2023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Senegal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Senegal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DAPMHHIV-502652578-1716855</_dlc_DocId>
    <_dlc_DocIdUrl xmlns="9e17fbd9-fb4c-4d20-9ec4-18aa77a91b0d">
      <Url>https://unicef.sharepoint.com/teams/DAPM-Health-HIV/_layouts/15/DocIdRedir.aspx?ID=DAPMHHIV-502652578-1716855</Url>
      <Description>DAPMHHIV-502652578-1716855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eaa5b44d-d19a-41a5-9034-5fbca8b837e6</vt:lpwstr>
  </property>
  <property fmtid="{D5CDD505-2E9C-101B-9397-08002B2CF9AE}" pid="4" name="MediaServiceImageTags">
    <vt:lpwstr/>
  </property>
</Properties>
</file>