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96a13d8871d03d3c662ae5df3aca6d5f4399c7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9c86e33a8a7f34dce298ba2943094bb06656cf51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e35a72406eb7a5bed056e8735741565100b9c14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24c3d8db926b2a74ab148f5e84fd1354b77a55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1046dfeea2a7c2f76c0f965bb87fddfb941e02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d9f7843443469e38e62ab1347c31199206f8b5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a415d268a801c54d05cef9804186225b005446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ec25cc8b8a2f0f7dc33406f964979bf657b8e5b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Sierra Leone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Teens need more movement for healthy minds and bodies.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Sierra Leone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10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Sierra Leone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300 girls become mothers every day — while still children themselves.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2019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Sierra Leone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10% of mothers do not receive postnatal care in the critical first 48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2019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Sierra Leone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in 4 children with acute respiratory infection symptoms never see a health provider in time.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2019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Sierra Leone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50,000 mothers miss their critical fourth antenatal check-up each year.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2019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Sierra Leone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birth takes place without a skilled health professional every 20 minutes.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2019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Sierra Leone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Only 1 in 2 children with diarrhoea get the life-saving oral rehydration salts they urgently need.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DAPMHHIV-502652578-1716862</_dlc_DocId>
    <_dlc_DocIdUrl xmlns="9e17fbd9-fb4c-4d20-9ec4-18aa77a91b0d">
      <Url>https://unicef.sharepoint.com/teams/DAPM-Health-HIV/_layouts/15/DocIdRedir.aspx?ID=DAPMHHIV-502652578-1716862</Url>
      <Description>DAPMHHIV-502652578-1716862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aede5f37-f336-4315-8d21-097931a1451a</vt:lpwstr>
  </property>
  <property fmtid="{D5CDD505-2E9C-101B-9397-08002B2CF9AE}" pid="4" name="MediaServiceImageTags">
    <vt:lpwstr/>
  </property>
</Properties>
</file>