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Sierra Leone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Sierra Leone, a woman dies from pregnancy or childbirth every 10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Sierra Leone, 300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Sierra Leone, over 10%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2019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Sierra Leone, 1 in 4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2019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Sierra Leone, 50,000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2019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Sierra Leone, a birth takes place without a skilled health professional every 20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2019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Sierra Leone,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DAPMHHIV-502652578-1716854</_dlc_DocId>
    <_dlc_DocIdUrl xmlns="9e17fbd9-fb4c-4d20-9ec4-18aa77a91b0d">
      <Url>https://unicef.sharepoint.com/teams/DAPM-Health-HIV/_layouts/15/DocIdRedir.aspx?ID=DAPMHHIV-502652578-1716854</Url>
      <Description>DAPMHHIV-502652578-1716854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0e4f9ab2-8c30-4bb4-bd6f-b6134d335fac</vt:lpwstr>
  </property>
  <property fmtid="{D5CDD505-2E9C-101B-9397-08002B2CF9AE}" pid="4" name="MediaServiceImageTags">
    <vt:lpwstr/>
  </property>
</Properties>
</file>