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3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5 horas ocurre un parto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9 días muere una mujer por causas relacionadas con el embarazo o 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7 % de las madres no recibe atención postnatal en las primeras 48 horas, que son clave.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El Salvador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DAPMHHIV-502652578-1716871</_dlc_DocId>
    <_dlc_DocIdUrl xmlns="9e17fbd9-fb4c-4d20-9ec4-18aa77a91b0d">
      <Url>https://unicef.sharepoint.com/teams/DAPM-Health-HIV/_layouts/15/DocIdRedir.aspx?ID=DAPMHHIV-502652578-1716871</Url>
      <Description>DAPMHHIV-502652578-1716871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9da3255a-12b6-4185-b124-ae63691a79b0</vt:lpwstr>
  </property>
  <property fmtid="{D5CDD505-2E9C-101B-9397-08002B2CF9AE}" pid="4" name="MediaServiceImageTags">
    <vt:lpwstr/>
  </property>
</Properties>
</file>