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El Salvador,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1 de cada 3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El Salvador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El Salvador, a birth takes place without a skilled health professional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ENS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un parto ocurre sin la presencia de un profesional de salud capacitado cada 5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ENS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El Salvador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El Salvador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El Salvador, a woman dies from pregnancy or childbirth every 9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cada 9 días muere una mujer por causas relacionadas con el embarazo o 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El Salvador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El Salvador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El Salvador, over 7%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El Salvador, más del 7% de las madres no reciben atención médica en las primeras 48 horas después del parto, que es un momento clave.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ENDS 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El Salvador,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DAPMHHIV-502652578-1716863</_dlc_DocId>
    <_dlc_DocIdUrl xmlns="9e17fbd9-fb4c-4d20-9ec4-18aa77a91b0d">
      <Url>https://unicef.sharepoint.com/teams/DAPM-Health-HIV/_layouts/15/DocIdRedir.aspx?ID=DAPMHHIV-502652578-1716863</Url>
      <Description>DAPMHHIV-502652578-1716863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096769c4-3a5e-4c75-af07-9bbceee72782</vt:lpwstr>
  </property>
  <property fmtid="{D5CDD505-2E9C-101B-9397-08002B2CF9AE}" pid="4" name="MediaServiceImageTags">
    <vt:lpwstr/>
  </property>
</Properties>
</file>