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El Salvador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de cada 3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El Salvador con síntomas de infección respiratoria aguda nunca reciben atención médica a tiempo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ENDS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El Salvador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El Salvador necesitan cuatro controles prenatales en cada embarazo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El Salvador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ENS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5 horas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ocurre un parto en El Salvador sin la atención de un profesional de salud capacitado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ENS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El Salvador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El Salvador necesitan sales de rehidratación oral y zinc para combatir la diarrea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 los adolescentes en El Salvador no hacen suficiente actividad física, lo que aumenta el riesgo de enfermedades crónicas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9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El Salvador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9 días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una madre en El Salvador muere por el embarazo o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El Salvador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niñas en El Salvador no deberían convertirse en madres siendo todavía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7%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El Salvador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Más del 7 % de las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El Salvador no reciben atención postnatal en las primeras 48 horas tan importantes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ENDS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El Salvador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DAPMHHIV-502652578-1716869</_dlc_DocId>
    <_dlc_DocIdUrl xmlns="9e17fbd9-fb4c-4d20-9ec4-18aa77a91b0d">
      <Url>https://unicef.sharepoint.com/teams/DAPM-Health-HIV/_layouts/15/DocIdRedir.aspx?ID=DAPMHHIV-502652578-1716869</Url>
      <Description>DAPMHHIV-502652578-1716869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1d1261ee-fbea-45eb-b6ca-26feb5a5454b</vt:lpwstr>
  </property>
  <property fmtid="{D5CDD505-2E9C-101B-9397-08002B2CF9AE}" pid="4" name="MediaServiceImageTags">
    <vt:lpwstr/>
  </property>
</Properties>
</file>