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ka mid ah 2 carruur ah oo qaba calaamadaha cudurka neef-mareenka degdega ah marna ma helaan daryeel caafimaad wakhti ku habboon.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Xigasho: DFGSSH 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DFGSSH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500,000 hooyo ayaa sanad walba seegta booqashadii afaraad ee muhiimka ahayd ee uurka.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Xigasho: DFGSSH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Haweeney wax dhalaysa kuma habboona inay kali ku dhasho, iyadoo aan dhakhtar ama kalkaaliye caafimaad oo xirfad leh agteeda jirin.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Caruurtu waxay u baahan yihiin budada dib u qoynta afka iyo zinc si ay uga badbaadaan shuban.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Dhallinyarada waxay u baahan yihiin dhaqdhaqaaq badan si maskax iyo jidh caafimaad qaba loo helo.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Haweenay ayaa ku dhimaneysa uurka ama dhalmada 2 saac kasta.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Xigasho: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DFGSSH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500 gabdhood ayaa maalin kasta hooyo noqda — iyaguna weli caruur yihiin.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Isha: DFGSSH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DFGSSH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Soomaaliya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hooyooyin ah ma helaan daryeelka caafimaad 48-kii saac ee ugu horreeyay kadib dhalmada.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Ilo: DFGSSH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Somalia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DFGSSH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DAPMHHIV-502652578-1716874</_dlc_DocId>
    <_dlc_DocIdUrl xmlns="9e17fbd9-fb4c-4d20-9ec4-18aa77a91b0d">
      <Url>https://unicef.sharepoint.com/teams/DAPM-Health-HIV/_layouts/15/DocIdRedir.aspx?ID=DAPMHHIV-502652578-1716874</Url>
      <Description>DAPMHHIV-502652578-1716874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081a87cb-e3c3-4302-b0bc-f2a9112f736d</vt:lpwstr>
  </property>
  <property fmtid="{D5CDD505-2E9C-101B-9397-08002B2CF9AE}" pid="4" name="MediaServiceImageTags">
    <vt:lpwstr/>
  </property>
</Properties>
</file>