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Somalia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Soomaaliya, 1 ka mid ah 2 caruurta leh calaamadaha neef-mareenka oo degdeg ah weligood uma tagaan xarunta caafimaadka waqtigeedii.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Ilaha: DFGSSH 2020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Somalia, 500,000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DFGSSH 2020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Soomaaliya, sanad walba 500,000 hooyo ayaa seegta booqashada afaraad ee muhiimka ah ee uurka.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Ilo: DFGSSH 2020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Somalia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Haweeney aan lahayn xirfadle caafimaad oo karti leh ha aysan keli keli u dhicin Soomaaliya.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Somalia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Caruurta ku nool Soomaaliya waxay u baahan yihiin budada dib-u-dhiska biyaha (ORS) iyo zinc si ay uga badbaadaan shuban.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Dhallinyarada Soomaaliya waxay u baahan yihiin dhaqdhaqaaq badan si maskax iyo jidh caafimaad qaba loo helo.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Somalia, a woman dies from pregnancy or childbirth every 2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Soomaaliya, haweeney ayaa ku dhimanaysa uurka ama dhalmada laba saac kasta hal mar.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Ilo: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Somalia, 500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DFGSSH 2020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Soomaaliya, 500 gabdhood ayaa maalin kasta hooyo noqonaya iyagoo weli caruur ah.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Ilaha: DFGSSH 2020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Somalia, over 90%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DFGSSH 2020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Soomaaliya gudaheeda, in ka badan 90% hooyooyinka ma helaan daryeel caafimaad oo dhaca 48-kii saac ee ugu horreeyay ee dhalashada kadib.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Ilo: DFGSSH 2020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Somalia,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DFGSSH 2020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DAPMHHIV-502652578-1716867</_dlc_DocId>
    <_dlc_DocIdUrl xmlns="9e17fbd9-fb4c-4d20-9ec4-18aa77a91b0d">
      <Url>https://unicef.sharepoint.com/teams/DAPM-Health-HIV/_layouts/15/DocIdRedir.aspx?ID=DAPMHHIV-502652578-1716867</Url>
      <Description>DAPMHHIV-502652578-1716867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bd18f6e7-b1e1-46d7-8620-f8bd44720ea8</vt:lpwstr>
  </property>
  <property fmtid="{D5CDD505-2E9C-101B-9397-08002B2CF9AE}" pid="4" name="MediaServiceImageTags">
    <vt:lpwstr/>
  </property>
</Properties>
</file>