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Somalia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ka mid ah 2 carruur ah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ee Soomaaliya oo calaamadaha xanuunka neefsashada daran qaba aysan waligood helin daryeel caafimaad xilli ku habboon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Ilo: DFGSSH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Somalia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500,000 hooyo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sanad walba ayaa ka maqaan booqashadii afraad ee muhiimka ahayd ee uurka lagu baaro ee Soomaaliya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Xigasho: DFGSSH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Somalia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Haweenka Soomaaliya kuma dhalan karaan kaligood iyaga oo aan heysan hooyo takhasus leh oo caafimaad ah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Somalia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Carruurta ku nool Soomaaliya waxay u baahan yihiin budada dib-u-kabashada afka iyo zinc si ay ula dagaalamaan shuban-biyoodka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Dhallinyarada ku nool Soomaaliya waxay u baahan yihiin dhaqdhaqaaq badan si maskax iyo jidh caafimaad qaba loo helo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Somalia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Saacad walba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hooyo ku sugan Soomaaliya ayaa u dhinta uurka ama dhalmada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Xigasho: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Somalia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gabdhood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ayaa Soomaaliya maalintii hooyo noqda, iyagoo weli caruur ah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Ilaha: DFGSSH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90%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Somalia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In ka badan 90% hooyooyinka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 sugan Soomaaliya ma helaan daryeelka ka dib dhalmada 48-kii saac ee ugu horeeyay ee muhiimka ah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Xigasho: DFGSSH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Somalia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DAPMHHIV-502652578-1716873</_dlc_DocId>
    <_dlc_DocIdUrl xmlns="9e17fbd9-fb4c-4d20-9ec4-18aa77a91b0d">
      <Url>https://unicef.sharepoint.com/teams/DAPM-Health-HIV/_layouts/15/DocIdRedir.aspx?ID=DAPMHHIV-502652578-1716873</Url>
      <Description>DAPMHHIV-502652578-1716873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6d6fc668-a075-4c95-b7eb-73e91743c5c0</vt:lpwstr>
  </property>
  <property fmtid="{D5CDD505-2E9C-101B-9397-08002B2CF9AE}" pid="4" name="MediaServiceImageTags">
    <vt:lpwstr/>
  </property>
</Properties>
</file>