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Deca moraju da dobiju pravovremenu medicinsku pomoć kad ih pogodi teška respiratorna infekcija.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Svake godine 2.000 majki preskoči važan četvrti prenatalni pregled.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MICS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Nijedna žena ne bi smela da rađa sama, bez obučenog zdravstvenog radnika.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Deci treba ORS i cink da prežive proliv.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Tinejdžerima treba više fizičke aktivnosti da bi imali zdrave umove i tela.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Jedna žena umre zbog trudnoće ili porođaja na svaka 2 meseca.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Svakog meseca 400 devojčica postane majka, iako su same još deca.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MIKS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Мајкама је потребна нега у првих 48 сати после порођаја.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DAPMHHIV-502652578-1716881</_dlc_DocId>
    <_dlc_DocIdUrl xmlns="9e17fbd9-fb4c-4d20-9ec4-18aa77a91b0d">
      <Url>https://unicef.sharepoint.com/teams/DAPM-Health-HIV/_layouts/15/DocIdRedir.aspx?ID=DAPMHHIV-502652578-1716881</Url>
      <Description>DAPMHHIV-502652578-1716881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7d2f3aee-5643-44c8-904e-0b183b233ead</vt:lpwstr>
  </property>
  <property fmtid="{D5CDD505-2E9C-101B-9397-08002B2CF9AE}" pid="4" name="MediaServiceImageTags">
    <vt:lpwstr/>
  </property>
</Properties>
</file>