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Serbia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Deca u Србија treba da dobiju pravovremen lekarski pregled kad ih uhvati akutna respiratorna infekcija.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Serbia, 2,000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Србија svake godine 2.000 mama propusti važan četvrti prenatalni pregled.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MICS 2019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Serbia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Nijedna žena u Србија ne bi smela da rađa sama, bez obučenog zdravstvenog radnika.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Serbia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Deca u Србија trebaju ORS i cink da prežive dijareju.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Tinejdžerima u Србија treba više fizičke aktivnosti za zdrave misli i tela.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Serbia, a woman dies from pregnancy or childbirth every 2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Србија, jedna žena umre od trudnoće ili porođaja na svaka 2 meseca.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Serbia, 400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U Србија, svake mesece 400 devojčica postane majka — iako su još uvek deca.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Izvor: MICS 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Serbia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Majke u Србија treba da dobiju negu u ključnih prvih 48 sati nakon porođaja.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Serbia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DAPMHHIV-502652578-1716875</_dlc_DocId>
    <_dlc_DocIdUrl xmlns="9e17fbd9-fb4c-4d20-9ec4-18aa77a91b0d">
      <Url>https://unicef.sharepoint.com/teams/DAPM-Health-HIV/_layouts/15/DocIdRedir.aspx?ID=DAPMHHIV-502652578-1716875</Url>
      <Description>DAPMHHIV-502652578-1716875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a89fc07e-40f6-4d59-a8cb-e1b7bd07e97d</vt:lpwstr>
  </property>
  <property fmtid="{D5CDD505-2E9C-101B-9397-08002B2CF9AE}" pid="4" name="MediaServiceImageTags">
    <vt:lpwstr/>
  </property>
</Properties>
</file>