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72e91ea0758148b9dc3b3d56f127c19ab01acd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6836975c3890284597b79db951eeffd8b36b28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c94861ee03242f23aeb959dc77af2476f8cd3a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c94861ee03242f23aeb959dc77af2476f8cd3a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7bd776810d1eb854b456ec36bf8d59ef3ab0dab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7bd776810d1eb854b456ec36bf8d59ef3ab0dab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9c11e47cb1461e6cab8df4c9143498e2af4028a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9c11e47cb1461e6cab8df4c9143498e2af4028a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72e91ea0758148b9dc3b3d56f127c19ab01acd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39ef423efe8084fc90d7ff39708b084bb68a40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39ef423efe8084fc90d7ff39708b084bb68a40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11793b49049e4ebdb7ccf2387527af4d4d60130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11793b49049e4ebdb7ccf2387527af4d4d60130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204d24085d1bd1b65fc66422bc8a7ddc143ef1f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204d24085d1bd1b65fc66422bc8a7ddc143ef1f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6836975c3890284597b79db951eeffd8b36b28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Serbia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Teens in Serbia need more movement for healthy minds and bodies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Србија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Deca u Србија moraju brzo da dobiju lekarsku pomoć čim se pojave simptomi akutne respiratorne infekcije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Serbia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2,000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Serbia miss their critical fourth antenatal check-up each year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2019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Србија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2.000 majki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u Србија svake godine propusti svoj važan četvrti prenatalni pregled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Izvor: MICS 2019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Serbia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No woman in Serbia should give birth alone,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Србија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Nijedna žena u Србија ne bi trebalo da rađa sama, bez obučenog medicinskog stručnjaka.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Serbia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Serbia need oral rehydration salts and zinc to fight diarrhoea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Србија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Deca u Србија trebaju ORS i cink da bi se izborila sa dijarejom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Србија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Tinejdžerima u Србија treba više kretanja da bi im umovi i tela bili zdravi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Serbia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2 months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Serbia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Србија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Svaka 2 meseca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jedna majka u Србија umre zbog trudnoće ili porođaja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Izvor: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Serbia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400 girls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Serbia become mothers every month, while still children themselves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2019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Србија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400 devojčica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u Србија svakog meseca postanu majke dok su i same još deca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Izvor: MICS 2019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Serbia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Serbia need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Србија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Majkama u Србија treba zdravstvena pomoć u prvih važnih 48 sati nakon porođaja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Serbia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Serbia need timely care when acute respiratory infection symptoms strike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DAPMHHIV-502652578-1716884</_dlc_DocId>
    <_dlc_DocIdUrl xmlns="9e17fbd9-fb4c-4d20-9ec4-18aa77a91b0d">
      <Url>https://unicef.sharepoint.com/teams/DAPM-Health-HIV/_layouts/15/DocIdRedir.aspx?ID=DAPMHHIV-502652578-1716884</Url>
      <Description>DAPMHHIV-502652578-1716884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a0e41d90-ae19-4597-bf04-6fe9fd5e302c</vt:lpwstr>
  </property>
  <property fmtid="{D5CDD505-2E9C-101B-9397-08002B2CF9AE}" pid="4" name="MediaServiceImageTags">
    <vt:lpwstr/>
  </property>
</Properties>
</file>