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em cada 6 crianças com sintomas de infecção respiratória aguda nunca recebem atendimento médico a tempo.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As mães precisam de quatro consultas de pré-natal em cada gravidez.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Nenhuma mulher deve ter o parto sozinha, sem um profissional de saúde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Só 1 em cada 2 crianças com diarreia recebe os sais de reidratação oral que precisam com urgência para salvar a vida.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Os adolescentes precisam se mexer mais para ter mente e corpo saudáveis.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Morre uma mulher por gravidez ou parto a cada 2 meses.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Todo mês, 200 meninas viram mães mesmo ainda sendo crianças.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MICS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São Tomé e Príncipe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As mães precisam de atendimento nos primeiros 48 horas após o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Sao Tome and Principe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6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DAPMHHIV-502652578-1716890</_dlc_DocId>
    <_dlc_DocIdUrl xmlns="9e17fbd9-fb4c-4d20-9ec4-18aa77a91b0d">
      <Url>https://unicef.sharepoint.com/teams/DAPM-Health-HIV/_layouts/15/DocIdRedir.aspx?ID=DAPMHHIV-502652578-1716890</Url>
      <Description>DAPMHHIV-502652578-1716890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671f103a-07c1-4224-8a37-67d3eb259a0c</vt:lpwstr>
  </property>
  <property fmtid="{D5CDD505-2E9C-101B-9397-08002B2CF9AE}" pid="4" name="MediaServiceImageTags">
    <vt:lpwstr/>
  </property>
</Properties>
</file>