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Sao Tome and Principe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São Tomé e Príncipe, 1 em cada 6 crianças com sintomas de infecção respiratória aguda nunca recebe atendimento médico a tempo.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Sao Tome and Principe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 mães em São Tomé e Príncipe precisam de quatro consultas pré-natais em toda gravidez.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Sao Tome and Principe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Nenhuma mulher em São Tomé e Príncipe deve ter um parto sozinha, sem a presença de um profissional de saúde qualificado.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Sao Tome and Principe,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São Tomé e Príncipe, só 1 em cada 2 crianças com diarreia recebe o sais de reidratação oral que salva vidas e que precisam com urgência.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Adolescentes em São Tomé e Príncipe precisam se mexer mais para terem mentes e corpos saudáveis.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Sao Tome and Principe,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São Tomé e Príncipe, uma mulher morre por causa da gravidez ou do parto a cada 2 meses.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Sao Tome and Principe, 200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São Tomé e Príncipe, 200 meninas se tornam mães todo mês — ainda sendo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Sao Tome and Principe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 mães em São Tomé e Príncipe precisam de cuidado nas primeiras 48 horas cruciais após o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Sao Tome and Principe, 1 in 6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DAPMHHIV-502652578-1716888</_dlc_DocId>
    <_dlc_DocIdUrl xmlns="9e17fbd9-fb4c-4d20-9ec4-18aa77a91b0d">
      <Url>https://unicef.sharepoint.com/teams/DAPM-Health-HIV/_layouts/15/DocIdRedir.aspx?ID=DAPMHHIV-502652578-1716888</Url>
      <Description>DAPMHHIV-502652578-1716888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51d10815-829c-40bc-bb98-44f108015d46</vt:lpwstr>
  </property>
  <property fmtid="{D5CDD505-2E9C-101B-9397-08002B2CF9AE}" pid="4" name="MediaServiceImageTags">
    <vt:lpwstr/>
  </property>
</Properties>
</file>