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Sao Tome and Principe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Sao Tome and Principe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São Tomé e Príncipe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em cada 6 crianças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em São Tomé e Príncipe com sintomas de infecção respiratória aguda nunca recebem atendimento médico a tempo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MICS 2019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Sao Tome and Principe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Sao Tome and Principe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São Tomé e Príncipe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As mães em São Tomé e Príncipe precisam fazer quatro consultas pré-natais em cada gravidez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Sao Tome and Principe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Sao Tome and Principe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São Tomé e Príncipe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Nenhuma mulher em São Tomé e Príncipe deve ter o parto sozinha, sem um profissional de saúde qualificado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Sao Tome and Principe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Sao Tome and Principe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São Tomé e Príncipe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Só 1 em cada 2 crianças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com diarreia em São Tomé e Príncipe recebem o sais de reidratação oral que podem salvar suas vidas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MICS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São Tomé e Príncipe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Os adolescentes em São Tomé e Príncipe precisam se mexer mais para ter mente e corpo saudáveis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Sao Tome and Principe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Sao Tome and Principe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São Tomé e Príncipe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A cada 2 meses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uma mãe em São Tomé e Príncipe morre por causa da gravidez ou do parto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Sao Tome and Principe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Sao Tome and Principe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São Tomé e Príncipe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 meninas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em São Tomé e Príncipe se tornam mães todo mês, ainda sendo crianças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MICS 2019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Sao Tome and Principe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Sao Tome and Principe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São Tomé e Príncipe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As mães em São Tomé e Príncipe precisam de atendimento nos primeiros 48 horas, que são essenciais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Sao Tome and Principe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6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Sao Tome and Principe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DAPMHHIV-502652578-1716894</_dlc_DocId>
    <_dlc_DocIdUrl xmlns="9e17fbd9-fb4c-4d20-9ec4-18aa77a91b0d">
      <Url>https://unicef.sharepoint.com/teams/DAPM-Health-HIV/_layouts/15/DocIdRedir.aspx?ID=DAPMHHIV-502652578-1716894</Url>
      <Description>DAPMHHIV-502652578-1716894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6d26563a-c9b7-4f55-be63-e537db4650a8</vt:lpwstr>
  </property>
  <property fmtid="{D5CDD505-2E9C-101B-9397-08002B2CF9AE}" pid="4" name="MediaServiceImageTags">
    <vt:lpwstr/>
  </property>
</Properties>
</file>