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op de 9 kinderen met symptomen van een luchtweginfectie krijgt niet op tijd medische hulp.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MICS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Elk jaar missen 4.000 moeders hun belangrijke vierde zwangerschapscontrole.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MICS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Geen enkele vrouw mag alleen bevallen, zonder een bekwame zorgverlener.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Slechts 1 op de 2 kinderen met diarree krijgt de levensreddende orale rehydratiezouten die ze hard nodig hebben.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MICS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van de tieners beweegt te weinig, wat het risico op chronische ziekten vergroot.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Geen enkele moeder mag sterven bij de bevalling.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Meisjes mogen niet moeder worden als ze zelf nog kinderen zijn.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Moeders hebben zorg nodig in de cruciale eerste 48 uur na de bevalling.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9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DAPMHHIV-502652578-1716899</_dlc_DocId>
    <_dlc_DocIdUrl xmlns="9e17fbd9-fb4c-4d20-9ec4-18aa77a91b0d">
      <Url>https://unicef.sharepoint.com/teams/DAPM-Health-HIV/_layouts/15/DocIdRedir.aspx?ID=DAPMHHIV-502652578-1716899</Url>
      <Description>DAPMHHIV-502652578-1716899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36cbe330-0ece-4ac2-a949-3e5166c21741</vt:lpwstr>
  </property>
  <property fmtid="{D5CDD505-2E9C-101B-9397-08002B2CF9AE}" pid="4" name="MediaServiceImageTags">
    <vt:lpwstr/>
  </property>
</Properties>
</file>