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Suriname,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Suriname krijgt 1 op de 9 kinderen met symptomen van een acute luchtweginfectie nooit op tijd medische hulp.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MICS 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Suriname, 4,000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Suriname missen elk jaar 4.000 moeders hun belangrijke vierde zwangerschapscontrole.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MICS 2018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Suriname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Geen enkele vrouw in Suriname zou alleen moeten bevallen, zonder een deskundige zorgverlener.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Suriname,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Suriname krijgt maar 1 op de 2 kinderen met diarree de levensreddende ORS die ze dringend nodig hebben.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MICS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Suriname is 80% van de tieners niet genoeg actief, wat het risico op chronische ziekten verhoogt.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Bron: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Suriname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Geen enkele moeder in Suriname mag sterven aan de bevalling.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Suriname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Meisjes in Suriname mogen nog geen moeder worden als ze zelf nog kinderen zijn.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Suriname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Moeders in Suriname hebben zorg nodig in de belangrijke eerste 48 uur na de bevalling.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Suriname, 1 in 9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DAPMHHIV-502652578-1716893</_dlc_DocId>
    <_dlc_DocIdUrl xmlns="9e17fbd9-fb4c-4d20-9ec4-18aa77a91b0d">
      <Url>https://unicef.sharepoint.com/teams/DAPM-Health-HIV/_layouts/15/DocIdRedir.aspx?ID=DAPMHHIV-502652578-1716893</Url>
      <Description>DAPMHHIV-502652578-1716893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a0e7809b-7279-488b-9e12-871c455579a9</vt:lpwstr>
  </property>
  <property fmtid="{D5CDD505-2E9C-101B-9397-08002B2CF9AE}" pid="4" name="MediaServiceImageTags">
    <vt:lpwstr/>
  </property>
</Properties>
</file>