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Suriname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op de 9 kinderen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Suriname met symptomen van een ernstige luchtweginfectie gaat nooit op tijd naar de dokter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MICS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Suriname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4.000 moeders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Suriname missen elk jaar hun belangrijke vierde prenatale controle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MICS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Suriname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Geen enkele vrouw in Suriname zou alleen moeten bevallen, zonder een getrainde zorgverlener erbij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Suriname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Slechts 1 op de 2 kinderen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met diarree in Suriname krijgt de levensreddende ORS die ze nodig hebben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MICS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van de tieners in Suriname bewegen te weinig, wat hun kans op chronische ziekten vergroot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Suriname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Geen enkele moeder in Suriname mag sterven aan de bevalling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Suriname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Meisjes in Suriname mogen geen moeder worden als ze zelf nog kind zijn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Suriname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Moeders in Suriname hebben in de belangrijke eerste 48 uur nazorg nodig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Suriname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9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Suriname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DAPMHHIV-502652578-1716905</_dlc_DocId>
    <_dlc_DocIdUrl xmlns="9e17fbd9-fb4c-4d20-9ec4-18aa77a91b0d">
      <Url>https://unicef.sharepoint.com/teams/DAPM-Health-HIV/_layouts/15/DocIdRedir.aspx?ID=DAPMHHIV-502652578-1716905</Url>
      <Description>DAPMHHIV-502652578-1716905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e5d193c7-8166-4215-acd5-069ce07475cf</vt:lpwstr>
  </property>
  <property fmtid="{D5CDD505-2E9C-101B-9397-08002B2CF9AE}" pid="4" name="MediaServiceImageTags">
    <vt:lpwstr/>
  </property>
</Properties>
</file>