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Bantfwana badzinga kunakekelwa ngesikhathi lesifanele lapho begula ngekhala lemoya lephucukako.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CSO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Bomama labangu-8,000 abayiphuthelwa insikelo yabo lesine lekuhlolwa ngetikhatsi tekubeletha ngonyaka ngalonyaka.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Imthombo: CSO 2021-2022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CSO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Basha badzinga kushukuma kakhulu ukuze tinkhumbulo nemizimba yabo ikhululeke.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Umfati ufile ngemaphutsa noma ekukhitjeni njalo emalanga lasishumi.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Umthombo: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Nginyanga le-600 bayaba tinina njalo nyanga ngayinye—kuncane basasebuntfwini.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Umgogodla: MICS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eSwatini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Tekela emakhosikati badinga kunakekelwa emaceleni emavi 48 kutalwa kwengane.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Swaziland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DAPMHHIV-502652578-1716910</_dlc_DocId>
    <_dlc_DocIdUrl xmlns="9e17fbd9-fb4c-4d20-9ec4-18aa77a91b0d">
      <Url>https://unicef.sharepoint.com/teams/DAPM-Health-HIV/_layouts/15/DocIdRedir.aspx?ID=DAPMHHIV-502652578-1716910</Url>
      <Description>DAPMHHIV-502652578-1716910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56e5ba97-b4cd-4e18-bd2b-ce99d3409960</vt:lpwstr>
  </property>
  <property fmtid="{D5CDD505-2E9C-101B-9397-08002B2CF9AE}" pid="4" name="MediaServiceImageTags">
    <vt:lpwstr/>
  </property>
</Properties>
</file>