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Teens in Swaziland need more movement for healthy minds and bodies.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EeSwatini, omama labangu-8,000 bayayekela ukuya ekubonisaneni lokubalulekile lwesine lwekukhulelwa minyaka yonke.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Umsuka: CSO 2021-2022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Swaziland, a birth takes place without a skilled health professional every 4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2021-2022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Swaziland, only 1 in 2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CSO 2021-2022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E eSwatini, ingane yinye kuphela kweyimbili enediliyane iyawathola lamakhala eka-ORS lawa asindzisako empilweni ayidinga kakhulu.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Lomthombo: CSO 2021-2022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Basha e-eSwatini badzinga kuhamba kakhulu kube kuqinisa emagagasi nemitimba yabo.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Swaziland, a woman dies from pregnancy or childbirth every 10 days.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Swaziland, 600 girls become mothers every month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MICS 2021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Mothers in Swaziland need care in the critical first 48 hours after delivery.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Tinina ta eSwatini tidinga kunakekelwa emahoreni laqala kuya ku-48 ngemva kwekubeletha.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Children in Swaziland need timely care when acute respiratory infection strikes.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Bantfwana eeSwatini badzinga kunakekelwa kwelangasese kufike ngesikhathi uma bathola umkhuhlane wekhwehlela lobucayi.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Swaziland, 8,000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CSO 2021-2022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DAPMHHIV-502652578-1716896</_dlc_DocId>
    <_dlc_DocIdUrl xmlns="9e17fbd9-fb4c-4d20-9ec4-18aa77a91b0d">
      <Url>https://unicef.sharepoint.com/teams/DAPM-Health-HIV/_layouts/15/DocIdRedir.aspx?ID=DAPMHHIV-502652578-1716896</Url>
      <Description>DAPMHHIV-502652578-1716896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007605b7-1d33-455c-9e3a-baca0d84ccbb</vt:lpwstr>
  </property>
  <property fmtid="{D5CDD505-2E9C-101B-9397-08002B2CF9AE}" pid="4" name="MediaServiceImageTags">
    <vt:lpwstr/>
  </property>
</Properties>
</file>