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Swaziland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Bomama labangema-8,000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e-eSwatini labashiya kuhamba emihlolweni yabo yesine yekucwaninga ngaphambi kwekuphatala ngonyaka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Letinye: i-CSO 2021-2022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Swaziland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Yonke emahora lamane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kuzalwa e-eSwatini ngaphandle komutsi lonemakhono ebuyele lokutalelako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Umthombo: MICS 2021-2022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Swaziland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CSO 2021-2022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Ngemunye kuphela emntwaneni lomabili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eeSwatini lonekhihliza uthola tidvodza letiwusindzako te-ORS letifunako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Umthombo: CSO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Swaziland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Njalo emalanga lashumi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kukhona umake e-eSwatini loshiya umhlaba ngenxa yekukhulelwa noma kutaliwa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Lomthombo: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Swaziland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Intfombi letimbalwa li-600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e-eSwatini taya kuba tinina ngevangeli ngenyanga, basasebancane kakhulu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Umthombo: MICS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Swaziland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Swaziland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Bantfwana base-eSwatini badzinga kubonwa nekushesha tivikela nemitsindvo yemphilo yemoyeni letinqala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Swaziland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CSO 2021-2022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DAPMHHIV-502652578-1716902</_dlc_DocId>
    <_dlc_DocIdUrl xmlns="9e17fbd9-fb4c-4d20-9ec4-18aa77a91b0d">
      <Url>https://unicef.sharepoint.com/teams/DAPM-Health-HIV/_layouts/15/DocIdRedir.aspx?ID=DAPMHHIV-502652578-1716902</Url>
      <Description>DAPMHHIV-502652578-1716902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658c8193-7c8f-4afd-bbd6-f75471ed3809</vt:lpwstr>
  </property>
  <property fmtid="{D5CDD505-2E9C-101B-9397-08002B2CF9AE}" pid="4" name="MediaServiceImageTags">
    <vt:lpwstr/>
  </property>
</Properties>
</file>