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Syria,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يحتاج أطفال سوريا إلى رعاية في الوقت المناسب عند إصابتهم بعدوى تنفسية حادة.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Syria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تحتاج الأمهات في سوريا إلى أربع زيارات طبية خلال الحمل في كل مرة.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Syria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سوريا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Syria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الأطفال في سوريا يحتاجون إلى محاليل الإمهاء الفموي والزنك للبقاء على قيد الحياة عند الإصابة بالإسهال.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سوريا، تسعين في المئة من المراهقين لا يمارسون نشاطاً بدنياً كافياً، وهذا يزيد من خطر الإصابة بالأمراض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Syria, a woman dies from pregnancy or childbirth every 3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سوريا، تموت امرأة بسبب الحمل أو الولادة كل ٣ أيام.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تقرير MMEIG لعام ٢٠٢٥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Syria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سوريا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Syria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سوريا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Syria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DAPMHHIV-502652578-1716903</_dlc_DocId>
    <_dlc_DocIdUrl xmlns="9e17fbd9-fb4c-4d20-9ec4-18aa77a91b0d">
      <Url>https://unicef.sharepoint.com/teams/DAPM-Health-HIV/_layouts/15/DocIdRedir.aspx?ID=DAPMHHIV-502652578-1716903</Url>
      <Description>DAPMHHIV-502652578-1716903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aa32a52b-524b-47fa-94a2-5843acf4ed46</vt:lpwstr>
  </property>
  <property fmtid="{D5CDD505-2E9C-101B-9397-08002B2CF9AE}" pid="4" name="MediaServiceImageTags">
    <vt:lpwstr/>
  </property>
</Properties>
</file>