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Syria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سوريا يحتاجون لعلاج سريع لما تظهر عليهم أعراض التهاب الجهاز التنفسي الحاد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Syria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سوريا يحتجن لأربع زيارات قبل الولادة في كل حمل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Syria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ما فيش ست في سوريا لازم تلد لوحدها من غير ما يكون معاها موظف صحي مدرّب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Syria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سوريا يحتاجون لأملاح الإماهة الفموية والزنك لمواجهة الإسهال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٩٠٪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سوريا ما بنمارسوا نشاط بدني كفاية، وده بيزود خطر 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Syria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٣ أيام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سوريا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Syria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البنات في سوريا ما لازم يصيروا أمهات وهما لسه عيال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Syria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سوريا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سوريا بحاجة إلى رعاية خلال أول ٤٨ ساعة الحرجة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Syria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Syria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DAPMHHIV-502652578-1716911</_dlc_DocId>
    <_dlc_DocIdUrl xmlns="9e17fbd9-fb4c-4d20-9ec4-18aa77a91b0d">
      <Url>https://unicef.sharepoint.com/teams/DAPM-Health-HIV/_layouts/15/DocIdRedir.aspx?ID=DAPMHHIV-502652578-1716911</Url>
      <Description>DAPMHHIV-502652578-1716911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508d7103-df69-415c-95e8-c1bdd7c40995</vt:lpwstr>
  </property>
  <property fmtid="{D5CDD505-2E9C-101B-9397-08002B2CF9AE}" pid="4" name="MediaServiceImageTags">
    <vt:lpwstr/>
  </property>
</Properties>
</file>